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6" r:id="rId11"/>
    <p:sldId id="269" r:id="rId12"/>
    <p:sldId id="265" r:id="rId13"/>
    <p:sldId id="267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641CE3-6386-4C63-AEAE-DD11CF2ACD68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B8589A-549F-4358-A76D-3993D667F8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53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0DB798-B22C-4493-BE6B-79EAA9018007}" type="slidenum">
              <a:rPr lang="en-GB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81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88625-7EA2-426A-B73D-3A6D2CF741E6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BA99F-BE37-4C4C-98E2-3C26183776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C7B11-CBBB-4A6A-9487-94CC981455C2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1E32-49D4-4F6A-A12A-853970656F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6E285-8B9F-4870-B147-BDA554B981CD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86B4-7B28-43BC-A5CA-646339D93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BE73-D87D-44CC-A966-369A171B7524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FC6F-9D88-4E34-A72F-808D4B2D9B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99E2-C783-4EA3-B8D9-20A288C6C3A0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9509-1542-45CB-985C-A852B0E1E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28E4-2EBC-4520-B020-65193FF0A9D0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E4661-E5B7-4500-9B6D-D76883BA06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EE414-D042-48A5-AA68-0B1CC01C2C37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6156-D4AC-44A3-A3B1-8DC207F6B4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8A18-3363-417F-B7A8-F8AA5A78FF5A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06B23-D437-4281-9EBD-9F061A1231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CD909-4928-48D7-9C16-A9B808582EDF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F287-76DE-4B55-8B87-3C2C5DFB3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DCA05-F068-465F-828C-EE60A57AC72D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6975-CF4D-4EBB-8DA8-EFC756415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1DE14-B099-4A2B-B9BC-417078717FA1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DD68-13AE-4520-B3E2-4C5D7CEA9A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E07C38-3F69-425E-878B-6B9578A15DDB}" type="datetimeFigureOut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E0E53C-9840-46C9-A521-F3B496F7A5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shak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333375"/>
            <a:ext cx="4824413" cy="612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6286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92D050"/>
                </a:solidFill>
              </a:rPr>
              <a:t/>
            </a:r>
            <a:br>
              <a:rPr lang="en-GB" dirty="0" smtClean="0">
                <a:solidFill>
                  <a:srgbClr val="92D050"/>
                </a:solidFill>
              </a:rPr>
            </a:br>
            <a:r>
              <a:rPr lang="en-GB" sz="8000" dirty="0" smtClean="0">
                <a:solidFill>
                  <a:srgbClr val="92D050"/>
                </a:solidFill>
              </a:rPr>
              <a:t>SHAKESPEARE!</a:t>
            </a:r>
            <a:br>
              <a:rPr lang="en-GB" sz="8000" dirty="0" smtClean="0">
                <a:solidFill>
                  <a:srgbClr val="92D050"/>
                </a:solidFill>
              </a:rPr>
            </a:br>
            <a:r>
              <a:rPr lang="en-GB" sz="8000" dirty="0" smtClean="0">
                <a:solidFill>
                  <a:srgbClr val="92D050"/>
                </a:solidFill>
              </a:rPr>
              <a:t/>
            </a:r>
            <a:br>
              <a:rPr lang="en-GB" sz="8000" dirty="0" smtClean="0">
                <a:solidFill>
                  <a:srgbClr val="92D050"/>
                </a:solidFill>
              </a:rPr>
            </a:br>
            <a:endParaRPr lang="en-GB" sz="8000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800" smtClean="0"/>
              <a:t>‘what’s here? The portrait of a blinking idiot’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5084763"/>
            <a:ext cx="8229600" cy="1143000"/>
          </a:xfrm>
        </p:spPr>
        <p:txBody>
          <a:bodyPr/>
          <a:lstStyle/>
          <a:p>
            <a:pPr eaLnBrk="1" hangingPunct="1"/>
            <a:r>
              <a:rPr lang="en-GB" sz="6600" smtClean="0">
                <a:solidFill>
                  <a:srgbClr val="FF0000"/>
                </a:solidFill>
              </a:rPr>
              <a:t>FAKE! Eminem lyrics</a:t>
            </a:r>
            <a:br>
              <a:rPr lang="en-GB" sz="6600" smtClean="0">
                <a:solidFill>
                  <a:srgbClr val="FF0000"/>
                </a:solidFill>
              </a:rPr>
            </a:br>
            <a:endParaRPr lang="en-GB" sz="66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9600" smtClean="0"/>
              <a:t>‘It’s hatred I spew’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949950"/>
            <a:ext cx="8229600" cy="1143000"/>
          </a:xfrm>
        </p:spPr>
        <p:txBody>
          <a:bodyPr/>
          <a:lstStyle/>
          <a:p>
            <a:pPr eaLnBrk="1" hangingPunct="1"/>
            <a:r>
              <a:rPr lang="en-GB" sz="6000" smtClean="0">
                <a:solidFill>
                  <a:srgbClr val="FF0000"/>
                </a:solidFill>
              </a:rPr>
              <a:t>FAKE! Justin Bieber</a:t>
            </a:r>
            <a:br>
              <a:rPr lang="en-GB" sz="6000" smtClean="0">
                <a:solidFill>
                  <a:srgbClr val="FF0000"/>
                </a:solidFill>
              </a:rPr>
            </a:br>
            <a:endParaRPr lang="en-GB" sz="6000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000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6600" smtClean="0"/>
              <a:t>‘I’m strong enough to climb the highest tower,</a:t>
            </a:r>
          </a:p>
          <a:p>
            <a:pPr eaLnBrk="1" hangingPunct="1">
              <a:buFont typeface="Arial" charset="0"/>
              <a:buNone/>
            </a:pPr>
            <a:r>
              <a:rPr lang="en-GB" sz="6600" smtClean="0"/>
              <a:t>And I’m fast enough to run across the sea’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715000"/>
            <a:ext cx="8229600" cy="1143000"/>
          </a:xfrm>
        </p:spPr>
        <p:txBody>
          <a:bodyPr/>
          <a:lstStyle/>
          <a:p>
            <a:pPr eaLnBrk="1" hangingPunct="1"/>
            <a:r>
              <a:rPr lang="en-GB" sz="8800" smtClean="0">
                <a:solidFill>
                  <a:srgbClr val="92D050"/>
                </a:solidFill>
              </a:rPr>
              <a:t/>
            </a:r>
            <a:br>
              <a:rPr lang="en-GB" sz="8800" smtClean="0">
                <a:solidFill>
                  <a:srgbClr val="92D050"/>
                </a:solidFill>
              </a:rPr>
            </a:br>
            <a:r>
              <a:rPr lang="en-GB" sz="8800" smtClean="0">
                <a:solidFill>
                  <a:srgbClr val="92D050"/>
                </a:solidFill>
              </a:rPr>
              <a:t>SHAKESPEARE!</a:t>
            </a:r>
            <a:br>
              <a:rPr lang="en-GB" sz="8800" smtClean="0">
                <a:solidFill>
                  <a:srgbClr val="92D050"/>
                </a:solidFill>
              </a:rPr>
            </a:br>
            <a:r>
              <a:rPr lang="en-GB" sz="8800" smtClean="0">
                <a:solidFill>
                  <a:srgbClr val="92D050"/>
                </a:solidFill>
              </a:rPr>
              <a:t/>
            </a:r>
            <a:br>
              <a:rPr lang="en-GB" sz="8800" smtClean="0">
                <a:solidFill>
                  <a:srgbClr val="92D050"/>
                </a:solidFill>
              </a:rPr>
            </a:br>
            <a:endParaRPr lang="en-GB" sz="8800" smtClean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11188" y="5492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800" smtClean="0"/>
              <a:t>‘Can one desire too much of a good thing?’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79388" y="5445125"/>
            <a:ext cx="8229600" cy="1143000"/>
          </a:xfrm>
        </p:spPr>
        <p:txBody>
          <a:bodyPr/>
          <a:lstStyle/>
          <a:p>
            <a:pPr eaLnBrk="1" hangingPunct="1"/>
            <a:r>
              <a:rPr lang="en-GB" sz="7200" smtClean="0">
                <a:solidFill>
                  <a:srgbClr val="FF0000"/>
                </a:solidFill>
              </a:rPr>
              <a:t>FAKE! Coldplay lyrics</a:t>
            </a:r>
            <a:br>
              <a:rPr lang="en-GB" sz="7200" smtClean="0">
                <a:solidFill>
                  <a:srgbClr val="FF0000"/>
                </a:solidFill>
              </a:rPr>
            </a:br>
            <a:endParaRPr lang="en-GB" sz="7200" smtClean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000" smtClean="0"/>
              <a:t>‘Revolutionaries wait for my head on a silver plate’</a:t>
            </a:r>
          </a:p>
          <a:p>
            <a:pPr eaLnBrk="1" hangingPunct="1">
              <a:buFont typeface="Arial" charset="0"/>
              <a:buNone/>
            </a:pPr>
            <a:endParaRPr lang="en-GB" sz="8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715000"/>
            <a:ext cx="8229600" cy="1143000"/>
          </a:xfrm>
        </p:spPr>
        <p:txBody>
          <a:bodyPr/>
          <a:lstStyle/>
          <a:p>
            <a:pPr eaLnBrk="1" hangingPunct="1"/>
            <a:r>
              <a:rPr lang="en-GB" sz="6000" smtClean="0">
                <a:solidFill>
                  <a:srgbClr val="FF0000"/>
                </a:solidFill>
              </a:rPr>
              <a:t>FAKE! Cliff Richard lyrics</a:t>
            </a:r>
            <a:br>
              <a:rPr lang="en-GB" sz="6000" smtClean="0">
                <a:solidFill>
                  <a:srgbClr val="FF0000"/>
                </a:solidFill>
              </a:rPr>
            </a:br>
            <a:endParaRPr lang="en-GB" sz="600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800" smtClean="0"/>
              <a:t>‘A time for hating and fighting to cease’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5876925"/>
            <a:ext cx="8229600" cy="1143000"/>
          </a:xfrm>
        </p:spPr>
        <p:txBody>
          <a:bodyPr/>
          <a:lstStyle/>
          <a:p>
            <a:pPr eaLnBrk="1" hangingPunct="1"/>
            <a:r>
              <a:rPr lang="en-GB" sz="8000" smtClean="0">
                <a:solidFill>
                  <a:srgbClr val="92D050"/>
                </a:solidFill>
              </a:rPr>
              <a:t/>
            </a:r>
            <a:br>
              <a:rPr lang="en-GB" sz="8000" smtClean="0">
                <a:solidFill>
                  <a:srgbClr val="92D050"/>
                </a:solidFill>
              </a:rPr>
            </a:br>
            <a:r>
              <a:rPr lang="en-GB" sz="8000" smtClean="0">
                <a:solidFill>
                  <a:srgbClr val="92D050"/>
                </a:solidFill>
              </a:rPr>
              <a:t>SHAKESPEARE!</a:t>
            </a:r>
            <a:br>
              <a:rPr lang="en-GB" sz="8000" smtClean="0">
                <a:solidFill>
                  <a:srgbClr val="92D050"/>
                </a:solidFill>
              </a:rPr>
            </a:br>
            <a:r>
              <a:rPr lang="en-GB" sz="8000" smtClean="0">
                <a:solidFill>
                  <a:srgbClr val="92D050"/>
                </a:solidFill>
              </a:rPr>
              <a:t/>
            </a:r>
            <a:br>
              <a:rPr lang="en-GB" sz="8000" smtClean="0">
                <a:solidFill>
                  <a:srgbClr val="92D050"/>
                </a:solidFill>
              </a:rPr>
            </a:br>
            <a:endParaRPr lang="en-GB" sz="8000" smtClean="0"/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8800" smtClean="0"/>
              <a:t>‘I will speak daggers to her, but use none’</a:t>
            </a:r>
          </a:p>
          <a:p>
            <a:pPr eaLnBrk="1" hangingPunct="1">
              <a:buFont typeface="Arial" charset="0"/>
              <a:buNone/>
            </a:pPr>
            <a:endParaRPr lang="en-GB" sz="8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157788"/>
            <a:ext cx="8229600" cy="1143000"/>
          </a:xfrm>
        </p:spPr>
        <p:txBody>
          <a:bodyPr/>
          <a:lstStyle/>
          <a:p>
            <a:pPr eaLnBrk="1" hangingPunct="1"/>
            <a:r>
              <a:rPr lang="en-GB" sz="6600" smtClean="0">
                <a:solidFill>
                  <a:srgbClr val="FF0000"/>
                </a:solidFill>
              </a:rPr>
              <a:t>FAKE! Taylor Swift lyrics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6000" smtClean="0"/>
              <a:t>‘you were Romeo, you were throwing pebbles</a:t>
            </a:r>
          </a:p>
          <a:p>
            <a:pPr eaLnBrk="1" hangingPunct="1">
              <a:buFont typeface="Arial" charset="0"/>
              <a:buNone/>
            </a:pPr>
            <a:r>
              <a:rPr lang="en-GB" sz="6000" smtClean="0"/>
              <a:t>And my Daddy said stay away from Juliet’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	Use the </a:t>
            </a:r>
            <a:r>
              <a:rPr lang="en-GB" dirty="0" err="1" smtClean="0"/>
              <a:t>Activ</a:t>
            </a:r>
            <a:r>
              <a:rPr lang="en-GB" dirty="0" smtClean="0"/>
              <a:t> Expression devices to show whether you think the following words and phrases were written by Shakespeare or not!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6000" dirty="0" smtClean="0"/>
              <a:t>Press Yes or No to indicate whether you think these phrases were written by Shakespeare or not.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50133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9600" dirty="0" smtClean="0">
                <a:solidFill>
                  <a:srgbClr val="92D050"/>
                </a:solidFill>
              </a:rPr>
              <a:t/>
            </a:r>
            <a:br>
              <a:rPr lang="en-GB" sz="9600" dirty="0" smtClean="0">
                <a:solidFill>
                  <a:srgbClr val="92D050"/>
                </a:solidFill>
              </a:rPr>
            </a:br>
            <a:r>
              <a:rPr lang="en-GB" sz="9600" dirty="0" smtClean="0">
                <a:solidFill>
                  <a:srgbClr val="92D050"/>
                </a:solidFill>
              </a:rPr>
              <a:t>SHAKESPEARE!</a:t>
            </a:r>
            <a:br>
              <a:rPr lang="en-GB" sz="9600" dirty="0" smtClean="0">
                <a:solidFill>
                  <a:srgbClr val="92D050"/>
                </a:solidFill>
              </a:rPr>
            </a:br>
            <a:endParaRPr lang="en-GB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6921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800" smtClean="0"/>
              <a:t>‘Better a witty fool than a foolish wit’</a:t>
            </a:r>
          </a:p>
          <a:p>
            <a:pPr eaLnBrk="1" hangingPunct="1">
              <a:buFont typeface="Arial" charset="0"/>
              <a:buNone/>
            </a:pPr>
            <a:endParaRPr lang="en-GB" sz="8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451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9600" dirty="0" smtClean="0">
                <a:solidFill>
                  <a:srgbClr val="92D050"/>
                </a:solidFill>
              </a:rPr>
              <a:t>SHAKESPEARE!</a:t>
            </a:r>
            <a:br>
              <a:rPr lang="en-GB" sz="9600" dirty="0" smtClean="0">
                <a:solidFill>
                  <a:srgbClr val="92D050"/>
                </a:solidFill>
              </a:rPr>
            </a:br>
            <a:endParaRPr lang="en-GB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4762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8000" smtClean="0"/>
              <a:t>‘Better three hours too soon than a minute too late’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5516563"/>
            <a:ext cx="8229600" cy="1143000"/>
          </a:xfrm>
        </p:spPr>
        <p:txBody>
          <a:bodyPr/>
          <a:lstStyle/>
          <a:p>
            <a:pPr eaLnBrk="1" hangingPunct="1"/>
            <a:r>
              <a:rPr lang="en-GB" sz="7200" smtClean="0">
                <a:solidFill>
                  <a:srgbClr val="FF0000"/>
                </a:solidFill>
              </a:rPr>
              <a:t>FAKE! Eminem lyrics</a:t>
            </a:r>
            <a:endParaRPr lang="en-GB" sz="7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400" dirty="0" smtClean="0"/>
              <a:t>‘To know I hold the weight of boulders on my shoulder blades’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5589588"/>
            <a:ext cx="8713788" cy="1584325"/>
          </a:xfrm>
        </p:spPr>
        <p:txBody>
          <a:bodyPr/>
          <a:lstStyle/>
          <a:p>
            <a:pPr eaLnBrk="1" hangingPunct="1"/>
            <a:r>
              <a:rPr lang="en-GB" sz="8800" smtClean="0">
                <a:solidFill>
                  <a:srgbClr val="92D050"/>
                </a:solidFill>
              </a:rPr>
              <a:t>SHAKESPEARE!</a:t>
            </a:r>
            <a:br>
              <a:rPr lang="en-GB" sz="8800" smtClean="0">
                <a:solidFill>
                  <a:srgbClr val="92D050"/>
                </a:solidFill>
              </a:rPr>
            </a:br>
            <a:endParaRPr lang="en-GB" sz="8800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z="9600" smtClean="0"/>
              <a:t>‘Neither a borrower nor a lender be’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7200" smtClean="0"/>
              <a:t>‘All the world's a stage, and all the men and women merely players’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650" y="3500438"/>
            <a:ext cx="799306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8800">
              <a:solidFill>
                <a:srgbClr val="92D050"/>
              </a:solidFill>
              <a:latin typeface="Calibri" pitchFamily="34" charset="0"/>
            </a:endParaRPr>
          </a:p>
          <a:p>
            <a:pPr algn="ctr"/>
            <a:r>
              <a:rPr lang="en-GB" sz="8800">
                <a:solidFill>
                  <a:srgbClr val="92D050"/>
                </a:solidFill>
                <a:latin typeface="Calibri" pitchFamily="34" charset="0"/>
              </a:rPr>
              <a:t>SHAKESPEARE!</a:t>
            </a:r>
          </a:p>
          <a:p>
            <a:pPr algn="ctr"/>
            <a:endParaRPr lang="en-GB" sz="8800">
              <a:solidFill>
                <a:srgbClr val="92D05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50847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9600" dirty="0" smtClean="0">
                <a:solidFill>
                  <a:srgbClr val="92D050"/>
                </a:solidFill>
              </a:rPr>
              <a:t/>
            </a:r>
            <a:br>
              <a:rPr lang="en-GB" sz="9600" dirty="0" smtClean="0">
                <a:solidFill>
                  <a:srgbClr val="92D050"/>
                </a:solidFill>
              </a:rPr>
            </a:br>
            <a:r>
              <a:rPr lang="en-GB" sz="9600" dirty="0" smtClean="0">
                <a:solidFill>
                  <a:srgbClr val="92D050"/>
                </a:solidFill>
              </a:rPr>
              <a:t>SHAKESPEARE!</a:t>
            </a:r>
            <a:br>
              <a:rPr lang="en-GB" sz="9600" dirty="0" smtClean="0">
                <a:solidFill>
                  <a:srgbClr val="92D050"/>
                </a:solidFill>
              </a:rPr>
            </a:br>
            <a:r>
              <a:rPr lang="en-GB" sz="9600" dirty="0" smtClean="0">
                <a:solidFill>
                  <a:srgbClr val="92D050"/>
                </a:solidFill>
              </a:rPr>
              <a:t/>
            </a:r>
            <a:br>
              <a:rPr lang="en-GB" sz="9600" dirty="0" smtClean="0">
                <a:solidFill>
                  <a:srgbClr val="92D050"/>
                </a:solidFill>
              </a:rPr>
            </a:br>
            <a:endParaRPr lang="en-GB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8000" smtClean="0"/>
              <a:t>‘Give every man thy ear, but few </a:t>
            </a:r>
          </a:p>
          <a:p>
            <a:pPr eaLnBrk="1" hangingPunct="1">
              <a:buFontTx/>
              <a:buNone/>
            </a:pPr>
            <a:r>
              <a:rPr lang="en-US" sz="8000" smtClean="0"/>
              <a:t>   thy voice’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00663"/>
            <a:ext cx="8229600" cy="1143000"/>
          </a:xfrm>
        </p:spPr>
        <p:txBody>
          <a:bodyPr/>
          <a:lstStyle/>
          <a:p>
            <a:pPr eaLnBrk="1" hangingPunct="1"/>
            <a:r>
              <a:rPr lang="en-GB" sz="6600" smtClean="0">
                <a:solidFill>
                  <a:srgbClr val="FF0000"/>
                </a:solidFill>
              </a:rPr>
              <a:t>FAKE! Eminem lyrics</a:t>
            </a:r>
            <a:br>
              <a:rPr lang="en-GB" sz="6600" smtClean="0">
                <a:solidFill>
                  <a:srgbClr val="FF0000"/>
                </a:solidFill>
              </a:rPr>
            </a:br>
            <a:endParaRPr lang="en-GB" sz="6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600" dirty="0" smtClean="0"/>
              <a:t>‘I grapple an axe for them baffling acts,</a:t>
            </a:r>
            <a:br>
              <a:rPr lang="en-US" sz="6600" dirty="0" smtClean="0"/>
            </a:br>
            <a:r>
              <a:rPr lang="en-US" sz="6600" dirty="0" smtClean="0"/>
              <a:t>The mysterious stab in the backs who dabble in wax’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220</Words>
  <Application>Microsoft Office PowerPoint</Application>
  <PresentationFormat>On-screen Show (4:3)</PresentationFormat>
  <Paragraphs>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 SHAKESPEARE! </vt:lpstr>
      <vt:lpstr>SHAKESPEARE! </vt:lpstr>
      <vt:lpstr>FAKE! Eminem lyrics</vt:lpstr>
      <vt:lpstr>SHAKESPEARE! </vt:lpstr>
      <vt:lpstr>PowerPoint Presentation</vt:lpstr>
      <vt:lpstr> SHAKESPEARE!  </vt:lpstr>
      <vt:lpstr>FAKE! Eminem lyrics </vt:lpstr>
      <vt:lpstr> SHAKESPEARE!  </vt:lpstr>
      <vt:lpstr>FAKE! Eminem lyrics </vt:lpstr>
      <vt:lpstr>FAKE! Justin Bieber </vt:lpstr>
      <vt:lpstr> SHAKESPEARE!  </vt:lpstr>
      <vt:lpstr>FAKE! Coldplay lyrics </vt:lpstr>
      <vt:lpstr>FAKE! Cliff Richard lyrics </vt:lpstr>
      <vt:lpstr> SHAKESPEARE!  </vt:lpstr>
      <vt:lpstr>FAKE! Taylor Swift lyrics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Shakes or FAKES</dc:title>
  <dc:creator>Cheltenham Bournside School</dc:creator>
  <cp:lastModifiedBy>teacher</cp:lastModifiedBy>
  <cp:revision>31</cp:revision>
  <dcterms:created xsi:type="dcterms:W3CDTF">2011-10-19T16:07:12Z</dcterms:created>
  <dcterms:modified xsi:type="dcterms:W3CDTF">2016-02-11T16:11:02Z</dcterms:modified>
</cp:coreProperties>
</file>