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C8E37-C5CD-4273-8AA0-6E0DF117B2A2}" type="datetimeFigureOut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0B578-F5B2-42A6-B209-94BC59C89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24439-5DAB-403E-A78A-DAE23BFA0532}" type="datetimeFigureOut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FA9A5-735B-4EEC-9425-3C4013A5F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1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AE80B-B69F-4189-B284-81FC186B00FB}" type="datetimeFigureOut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86BBF-0D5E-4384-A3EE-D3107FD85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88F6A-AFB4-4D91-95BA-9E2992C42EA6}" type="datetimeFigureOut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A529B-18DF-40A5-8A63-50ADAE498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6AF5F-BA70-4C14-B0DD-2BCA8EB5EA1C}" type="datetimeFigureOut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236AB-B5DC-4F19-846F-039C7B4228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8C5FC-36B1-4282-B503-1FDBE4D926C6}" type="datetimeFigureOut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90A76-6617-4727-B0CE-D62995892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B763C-D8B4-47D1-8A93-4C4E171DDA21}" type="datetimeFigureOut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242F1-7E02-4AA9-86DA-E3573DAE6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F4F9E-6F95-450B-8E50-9A0F4C56BE38}" type="datetimeFigureOut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F302A-DCD8-4EA7-9F1F-81EF3FAF7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1311C-5FDE-46E4-B7F1-105B9517B745}" type="datetimeFigureOut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4F4A0-1BDE-4D4E-85EB-66FFD6F28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7B06F-32D1-4F80-AC3B-60283F69AC41}" type="datetimeFigureOut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86D4-6363-4A26-ADFD-F3767C064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A6999-884C-45C3-B20B-7A76F78F4A1F}" type="datetimeFigureOut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1FDCB-999A-4DA0-8356-95882C7C0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2504D-78E2-4970-B1D4-D681A5036E4E}" type="datetimeFigureOut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4A995-8A1B-43A3-8CCB-39996923F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06BE7-E464-400D-8614-B699CBBE5F26}" type="datetimeFigureOut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92589-BBA5-4514-B36F-40B411A44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2568A-01F1-4C21-8360-ED5B3CBA100F}" type="datetimeFigureOut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A1149-2B28-4D38-9A28-90BBFB92E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89197-00C9-475A-8E3A-F5BB1ED0777B}" type="datetimeFigureOut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13758-0E96-494E-BAAA-BE969949B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5E316-B1F6-4ACA-8A57-561676047A8A}" type="datetimeFigureOut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2EC84-E58E-4FEE-99DF-1A172AE3A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878DBF-17CA-492F-86ED-1D2882CBFA7F}" type="datetimeFigureOut">
              <a:rPr lang="en-US"/>
              <a:pPr>
                <a:defRPr/>
              </a:pPr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D4295E-060A-4852-BDD3-78CAEB5501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78" r:id="rId11"/>
    <p:sldLayoutId id="2147483667" r:id="rId12"/>
    <p:sldLayoutId id="2147483679" r:id="rId13"/>
    <p:sldLayoutId id="2147483666" r:id="rId14"/>
    <p:sldLayoutId id="2147483665" r:id="rId15"/>
    <p:sldLayoutId id="2147483664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>
          <a:xfrm>
            <a:off x="512763" y="2405063"/>
            <a:ext cx="9277350" cy="1646237"/>
          </a:xfrm>
        </p:spPr>
        <p:txBody>
          <a:bodyPr/>
          <a:lstStyle/>
          <a:p>
            <a:pPr eaLnBrk="1" hangingPunct="1"/>
            <a:r>
              <a:rPr lang="en-US" smtClean="0"/>
              <a:t>WELCOME TO SHAKESPEARE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538" y="4051300"/>
            <a:ext cx="7767637" cy="1096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dirty="0" smtClean="0"/>
              <a:t>English 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Which of these movies is not based off of a Shakespearean play?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sz="half" idx="1"/>
          </p:nvPr>
        </p:nvSpPr>
        <p:spPr>
          <a:xfrm>
            <a:off x="677863" y="2160588"/>
            <a:ext cx="4183062" cy="3881437"/>
          </a:xfrm>
        </p:spPr>
        <p:txBody>
          <a:bodyPr/>
          <a:lstStyle/>
          <a:p>
            <a:pPr eaLnBrk="1" hangingPunct="1"/>
            <a:r>
              <a:rPr lang="en-US" sz="3600" smtClean="0"/>
              <a:t>The Lion King</a:t>
            </a:r>
          </a:p>
          <a:p>
            <a:pPr eaLnBrk="1" hangingPunct="1"/>
            <a:r>
              <a:rPr lang="en-US" sz="3600" smtClean="0"/>
              <a:t>10 Things I hate about you</a:t>
            </a:r>
          </a:p>
          <a:p>
            <a:pPr eaLnBrk="1" hangingPunct="1"/>
            <a:r>
              <a:rPr lang="en-US" sz="3600" smtClean="0"/>
              <a:t>She’s the Man</a:t>
            </a:r>
          </a:p>
          <a:p>
            <a:pPr eaLnBrk="1" hangingPunct="1"/>
            <a:r>
              <a:rPr lang="en-US" sz="3600" smtClean="0"/>
              <a:t>Pocahontas</a:t>
            </a:r>
          </a:p>
          <a:p>
            <a:pPr eaLnBrk="1" hangingPunct="1"/>
            <a:r>
              <a:rPr lang="en-US" sz="3600" smtClean="0"/>
              <a:t>Frozen</a:t>
            </a:r>
          </a:p>
          <a:p>
            <a:pPr eaLnBrk="1" hangingPunct="1"/>
            <a:endParaRPr lang="en-US" sz="360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525" y="2160588"/>
            <a:ext cx="4184650" cy="4040187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Hamlet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Taming of the Shrew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Twelfth Night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Tempest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 Shakespearean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Shakespeare Background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77863" y="1349375"/>
            <a:ext cx="4183062" cy="38798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Born during the Black Plague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(1564-1616)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Married early, but left family to become a playwright in London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Became wealthy and retired back to Stratford</a:t>
            </a:r>
            <a:endParaRPr lang="en-U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483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489575" y="1349375"/>
            <a:ext cx="3648075" cy="42513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Shakespeare Background</a:t>
            </a:r>
          </a:p>
        </p:txBody>
      </p:sp>
      <p:pic>
        <p:nvPicPr>
          <p:cNvPr id="21506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1463" y="1930400"/>
            <a:ext cx="4384675" cy="2878138"/>
          </a:xfrm>
        </p:spPr>
      </p:pic>
      <p:sp>
        <p:nvSpPr>
          <p:cNvPr id="21507" name="Content Placeholder 5"/>
          <p:cNvSpPr>
            <a:spLocks noGrp="1"/>
          </p:cNvSpPr>
          <p:nvPr>
            <p:ph sz="half" idx="2"/>
          </p:nvPr>
        </p:nvSpPr>
        <p:spPr>
          <a:xfrm>
            <a:off x="5089525" y="2160588"/>
            <a:ext cx="4184650" cy="3881437"/>
          </a:xfrm>
        </p:spPr>
        <p:txBody>
          <a:bodyPr/>
          <a:lstStyle/>
          <a:p>
            <a:pPr eaLnBrk="1" hangingPunct="1"/>
            <a:r>
              <a:rPr lang="en-US" sz="2800" smtClean="0"/>
              <a:t>Wrote in bars and pubs because:</a:t>
            </a:r>
          </a:p>
          <a:p>
            <a:pPr eaLnBrk="1" hangingPunct="1">
              <a:buFont typeface="Trebuchet MS" pitchFamily="34" charset="0"/>
              <a:buAutoNum type="arabicPeriod"/>
            </a:pPr>
            <a:r>
              <a:rPr lang="en-US" sz="2800" smtClean="0"/>
              <a:t>Free light from candles</a:t>
            </a:r>
          </a:p>
          <a:p>
            <a:pPr eaLnBrk="1" hangingPunct="1">
              <a:buFont typeface="Trebuchet MS" pitchFamily="34" charset="0"/>
              <a:buAutoNum type="arabicPeriod"/>
            </a:pPr>
            <a:r>
              <a:rPr lang="en-US" sz="2800" smtClean="0"/>
              <a:t>Cheap food</a:t>
            </a:r>
          </a:p>
          <a:p>
            <a:pPr eaLnBrk="1" hangingPunct="1">
              <a:buFont typeface="Trebuchet MS" pitchFamily="34" charset="0"/>
              <a:buAutoNum type="arabicPeriod"/>
            </a:pPr>
            <a:r>
              <a:rPr lang="en-US" sz="2800" smtClean="0"/>
              <a:t>Inspiration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Levels of Shakespearean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863" y="1371600"/>
            <a:ext cx="8596312" cy="4960938"/>
          </a:xfrm>
        </p:spPr>
        <p:txBody>
          <a:bodyPr/>
          <a:lstStyle/>
          <a:p>
            <a:pPr eaLnBrk="1" hangingPunct="1">
              <a:buFont typeface="Wingdings 3" pitchFamily="18" charset="2"/>
              <a:buAutoNum type="arabicPeriod"/>
            </a:pPr>
            <a:r>
              <a:rPr lang="en-US" sz="2400" b="1" smtClean="0"/>
              <a:t>Sex/love/magic</a:t>
            </a:r>
          </a:p>
          <a:p>
            <a:pPr lvl="1" eaLnBrk="1" hangingPunct="1"/>
            <a:r>
              <a:rPr lang="en-US" sz="2000" smtClean="0"/>
              <a:t>Lowest or basic level. For the uneducated</a:t>
            </a:r>
          </a:p>
          <a:p>
            <a:pPr eaLnBrk="1" hangingPunct="1">
              <a:buFont typeface="Wingdings 3" pitchFamily="18" charset="2"/>
              <a:buAutoNum type="arabicPeriod"/>
            </a:pPr>
            <a:r>
              <a:rPr lang="en-US" sz="2400" b="1" smtClean="0"/>
              <a:t>Plot</a:t>
            </a:r>
          </a:p>
          <a:p>
            <a:pPr lvl="1" eaLnBrk="1" hangingPunct="1"/>
            <a:r>
              <a:rPr lang="en-US" sz="2000" smtClean="0"/>
              <a:t>For the middle class &amp; those that want to know first and foremost what happens.</a:t>
            </a:r>
          </a:p>
          <a:p>
            <a:pPr eaLnBrk="1" hangingPunct="1">
              <a:buFont typeface="Wingdings 3" pitchFamily="18" charset="2"/>
              <a:buAutoNum type="arabicPeriod"/>
            </a:pPr>
            <a:r>
              <a:rPr lang="en-US" sz="2400" b="1" smtClean="0"/>
              <a:t>Poetic Language</a:t>
            </a:r>
          </a:p>
          <a:p>
            <a:pPr lvl="1" eaLnBrk="1" hangingPunct="1"/>
            <a:r>
              <a:rPr lang="en-US" sz="2000" smtClean="0"/>
              <a:t>Reserved for the educated, usually the clergy or  royalty</a:t>
            </a:r>
          </a:p>
          <a:p>
            <a:pPr eaLnBrk="1" hangingPunct="1">
              <a:buFont typeface="Wingdings 3" pitchFamily="18" charset="2"/>
              <a:buAutoNum type="arabicPeriod"/>
            </a:pPr>
            <a:r>
              <a:rPr lang="en-US" sz="2400" b="1" smtClean="0"/>
              <a:t>Universal Truths</a:t>
            </a:r>
          </a:p>
          <a:p>
            <a:pPr lvl="1" eaLnBrk="1" hangingPunct="1"/>
            <a:r>
              <a:rPr lang="en-US" sz="2000" smtClean="0"/>
              <a:t>Reserved for those that think and are educated (critics, clergy, and/or royalty)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677863" y="839788"/>
            <a:ext cx="8596312" cy="1320800"/>
          </a:xfrm>
        </p:spPr>
        <p:txBody>
          <a:bodyPr/>
          <a:lstStyle/>
          <a:p>
            <a:pPr eaLnBrk="1" hangingPunct="1"/>
            <a:r>
              <a:rPr lang="en-US" smtClean="0"/>
              <a:t>Three Types of Plays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863" y="2160588"/>
            <a:ext cx="4183062" cy="3881437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Histories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Tell the history of the Kings of England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Boring for Canadian students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Tragedies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Very important people (kings, princes…)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Very important things (wars, marriages, battles…)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Tragic </a:t>
            </a: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ero with a tragic flaw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Magic or fantasy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Hero often dies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525" y="2160588"/>
            <a:ext cx="4184650" cy="3881437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5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Comedies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End well and </a:t>
            </a:r>
            <a:r>
              <a:rPr lang="en-US" sz="38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</a:t>
            </a:r>
            <a:r>
              <a:rPr lang="en-US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necessarily funny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Usually end in at least one marriage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3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Confused </a:t>
            </a:r>
            <a:r>
              <a:rPr lang="en-US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gender/identity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3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Magic or fairy involvement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Globe Theatre</a:t>
            </a:r>
          </a:p>
        </p:txBody>
      </p:sp>
      <p:pic>
        <p:nvPicPr>
          <p:cNvPr id="24578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77863" y="2182813"/>
            <a:ext cx="4208462" cy="3859212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089525" y="1520825"/>
            <a:ext cx="4184650" cy="3879850"/>
          </a:xfrm>
        </p:spPr>
        <p:txBody>
          <a:bodyPr/>
          <a:lstStyle/>
          <a:p>
            <a:pPr eaLnBrk="1" hangingPunct="1"/>
            <a:r>
              <a:rPr lang="en-US" sz="2400" smtClean="0"/>
              <a:t>Pennystinkers/ Lower Class</a:t>
            </a:r>
          </a:p>
          <a:p>
            <a:pPr lvl="1" eaLnBrk="1" hangingPunct="1"/>
            <a:r>
              <a:rPr lang="en-US" sz="2400" smtClean="0"/>
              <a:t>First level</a:t>
            </a:r>
          </a:p>
          <a:p>
            <a:pPr lvl="2" eaLnBrk="1" hangingPunct="1"/>
            <a:r>
              <a:rPr lang="en-US" sz="2400" smtClean="0"/>
              <a:t>Closest to the stage</a:t>
            </a:r>
          </a:p>
          <a:p>
            <a:pPr eaLnBrk="1" hangingPunct="1"/>
            <a:r>
              <a:rPr lang="en-US" sz="2400" smtClean="0"/>
              <a:t>Middle Class</a:t>
            </a:r>
          </a:p>
          <a:p>
            <a:pPr lvl="1" eaLnBrk="1" hangingPunct="1"/>
            <a:r>
              <a:rPr lang="en-US" sz="2400" smtClean="0"/>
              <a:t>At the bottom, on the benches behind the Pennystinkers</a:t>
            </a:r>
          </a:p>
          <a:p>
            <a:pPr eaLnBrk="1" hangingPunct="1"/>
            <a:r>
              <a:rPr lang="en-US" sz="2400" smtClean="0"/>
              <a:t>Royalty/ Clergy</a:t>
            </a:r>
          </a:p>
          <a:p>
            <a:pPr lvl="1" eaLnBrk="1" hangingPunct="1"/>
            <a:r>
              <a:rPr lang="en-US" sz="2400" smtClean="0"/>
              <a:t>Upper levels, away from Pennystinkers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T-Chart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sz="half" idx="1"/>
          </p:nvPr>
        </p:nvSpPr>
        <p:spPr>
          <a:xfrm>
            <a:off x="677863" y="1609725"/>
            <a:ext cx="4183062" cy="4432300"/>
          </a:xfrm>
        </p:spPr>
        <p:txBody>
          <a:bodyPr/>
          <a:lstStyle/>
          <a:p>
            <a:pPr eaLnBrk="1" hangingPunct="1"/>
            <a:r>
              <a:rPr lang="en-US" smtClean="0"/>
              <a:t>Bandit</a:t>
            </a:r>
          </a:p>
          <a:p>
            <a:pPr eaLnBrk="1" hangingPunct="1"/>
            <a:r>
              <a:rPr lang="en-US" smtClean="0"/>
              <a:t>Employer</a:t>
            </a:r>
          </a:p>
          <a:p>
            <a:pPr eaLnBrk="1" hangingPunct="1"/>
            <a:r>
              <a:rPr lang="en-US" smtClean="0"/>
              <a:t>Schoolboy</a:t>
            </a:r>
          </a:p>
          <a:p>
            <a:pPr eaLnBrk="1" hangingPunct="1"/>
            <a:r>
              <a:rPr lang="en-US" smtClean="0"/>
              <a:t>Bump</a:t>
            </a:r>
          </a:p>
          <a:p>
            <a:pPr eaLnBrk="1" hangingPunct="1"/>
            <a:r>
              <a:rPr lang="en-US" smtClean="0"/>
              <a:t>Glow</a:t>
            </a:r>
          </a:p>
          <a:p>
            <a:pPr eaLnBrk="1" hangingPunct="1"/>
            <a:r>
              <a:rPr lang="en-US" smtClean="0"/>
              <a:t>Alligator</a:t>
            </a:r>
          </a:p>
          <a:p>
            <a:pPr eaLnBrk="1" hangingPunct="1"/>
            <a:r>
              <a:rPr lang="en-US" smtClean="0"/>
              <a:t>Eyeball</a:t>
            </a:r>
          </a:p>
          <a:p>
            <a:pPr eaLnBrk="1" hangingPunct="1"/>
            <a:r>
              <a:rPr lang="en-US" smtClean="0"/>
              <a:t>Puppy-dog</a:t>
            </a:r>
          </a:p>
          <a:p>
            <a:pPr eaLnBrk="1" hangingPunct="1"/>
            <a:r>
              <a:rPr lang="en-US" smtClean="0"/>
              <a:t>Fairy land</a:t>
            </a:r>
          </a:p>
          <a:p>
            <a:pPr eaLnBrk="1" hangingPunct="1"/>
            <a:r>
              <a:rPr lang="en-US" smtClean="0"/>
              <a:t>Blushing</a:t>
            </a:r>
          </a:p>
          <a:p>
            <a:pPr eaLnBrk="1" hangingPunct="1"/>
            <a:r>
              <a:rPr lang="en-US" smtClean="0"/>
              <a:t>Excitement</a:t>
            </a:r>
          </a:p>
        </p:txBody>
      </p:sp>
      <p:sp>
        <p:nvSpPr>
          <p:cNvPr id="25603" name="Content Placeholder 3"/>
          <p:cNvSpPr>
            <a:spLocks noGrp="1"/>
          </p:cNvSpPr>
          <p:nvPr>
            <p:ph sz="half" idx="2"/>
          </p:nvPr>
        </p:nvSpPr>
        <p:spPr>
          <a:xfrm>
            <a:off x="5089525" y="1609725"/>
            <a:ext cx="4184650" cy="4827588"/>
          </a:xfrm>
        </p:spPr>
        <p:txBody>
          <a:bodyPr/>
          <a:lstStyle/>
          <a:p>
            <a:pPr eaLnBrk="1" hangingPunct="1"/>
            <a:r>
              <a:rPr lang="en-US" smtClean="0"/>
              <a:t>Luggage</a:t>
            </a:r>
          </a:p>
          <a:p>
            <a:pPr eaLnBrk="1" hangingPunct="1"/>
            <a:r>
              <a:rPr lang="en-US" smtClean="0"/>
              <a:t>Hot-blooded</a:t>
            </a:r>
          </a:p>
          <a:p>
            <a:pPr eaLnBrk="1" hangingPunct="1"/>
            <a:r>
              <a:rPr lang="en-US" smtClean="0"/>
              <a:t>Successful</a:t>
            </a:r>
          </a:p>
          <a:p>
            <a:pPr eaLnBrk="1" hangingPunct="1"/>
            <a:r>
              <a:rPr lang="en-US" smtClean="0"/>
              <a:t>Upstairs/downstairs</a:t>
            </a:r>
          </a:p>
          <a:p>
            <a:pPr eaLnBrk="1" hangingPunct="1"/>
            <a:r>
              <a:rPr lang="en-US" smtClean="0"/>
              <a:t>Wild-goose chase</a:t>
            </a:r>
          </a:p>
          <a:p>
            <a:pPr eaLnBrk="1" hangingPunct="1"/>
            <a:r>
              <a:rPr lang="en-US" smtClean="0"/>
              <a:t>For goodness’ sake</a:t>
            </a:r>
          </a:p>
          <a:p>
            <a:pPr eaLnBrk="1" hangingPunct="1"/>
            <a:r>
              <a:rPr lang="en-US" smtClean="0"/>
              <a:t>A sorry sight</a:t>
            </a:r>
          </a:p>
          <a:p>
            <a:pPr eaLnBrk="1" hangingPunct="1"/>
            <a:r>
              <a:rPr lang="en-US" smtClean="0"/>
              <a:t>Eaten me out of house and home</a:t>
            </a:r>
          </a:p>
          <a:p>
            <a:pPr eaLnBrk="1" hangingPunct="1"/>
            <a:r>
              <a:rPr lang="en-US" smtClean="0"/>
              <a:t>Good riddance</a:t>
            </a:r>
          </a:p>
          <a:p>
            <a:pPr eaLnBrk="1" hangingPunct="1"/>
            <a:r>
              <a:rPr lang="en-US" smtClean="0"/>
              <a:t>What the dickens!</a:t>
            </a:r>
          </a:p>
          <a:p>
            <a:pPr eaLnBrk="1" hangingPunct="1"/>
            <a:r>
              <a:rPr lang="en-US" smtClean="0"/>
              <a:t>Puke!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261</TotalTime>
  <Words>269</Words>
  <Application>Microsoft Office PowerPoint</Application>
  <PresentationFormat>Widescreen</PresentationFormat>
  <Paragraphs>78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WELCOME TO SHAKESPEARE</vt:lpstr>
      <vt:lpstr>Which of these movies is not based off of a Shakespearean play?</vt:lpstr>
      <vt:lpstr>Shakespeare Background</vt:lpstr>
      <vt:lpstr>Shakespeare Background</vt:lpstr>
      <vt:lpstr>Levels of Shakespearean Writing</vt:lpstr>
      <vt:lpstr>Three Types of Plays</vt:lpstr>
      <vt:lpstr>Globe Theatre</vt:lpstr>
      <vt:lpstr>T-Chart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SHAKESPEARE</dc:title>
  <dc:creator>teacher</dc:creator>
  <cp:lastModifiedBy>teacher</cp:lastModifiedBy>
  <cp:revision>8</cp:revision>
  <dcterms:created xsi:type="dcterms:W3CDTF">2015-03-03T01:24:13Z</dcterms:created>
  <dcterms:modified xsi:type="dcterms:W3CDTF">2016-02-11T16:11:24Z</dcterms:modified>
</cp:coreProperties>
</file>